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23129C4-AD10-4B4D-82FE-233C93926851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10DF26-0B94-434E-9997-3C9BB821B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6019800"/>
            <a:ext cx="4800600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Bellringer</a:t>
            </a:r>
            <a:r>
              <a:rPr lang="en-US" sz="4000" smtClean="0"/>
              <a:t>  </a:t>
            </a:r>
            <a:r>
              <a:rPr lang="en-US" sz="4000" smtClean="0"/>
              <a:t>2/17/2011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152400"/>
            <a:ext cx="28194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World War I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914400"/>
            <a:ext cx="8763000" cy="35394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was the catalyst (cause) of World War I?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were the six countries involved in WWI?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was the name for the new style of warfare used during the first World War?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Which weapons were used for the first time during this war?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How many people do you think died during this war counting both civilians and soldiers?</a:t>
            </a:r>
            <a:endParaRPr lang="en-US" sz="2800" dirty="0"/>
          </a:p>
        </p:txBody>
      </p:sp>
      <p:pic>
        <p:nvPicPr>
          <p:cNvPr id="7" name="Picture 6" descr="WWI ta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962400"/>
            <a:ext cx="2667000" cy="192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</TotalTime>
  <Words>71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Module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2010-02-15T13:12:43Z</dcterms:created>
  <dcterms:modified xsi:type="dcterms:W3CDTF">2011-02-17T18:27:52Z</dcterms:modified>
</cp:coreProperties>
</file>